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theme" Target="theme/theme1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presProps" Target="pres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tableStyles" Target="tableStyles.xml" 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7DBC0-EE10-A47F-9ABD-EB043A074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FACC365-F5D1-627C-1486-123E9D8CD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E1C302-29F0-B68B-0018-84C20E46F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08347C-5509-5843-EC8C-13FA6381E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D00FD3-ED9E-D8EF-CD0B-05A668253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103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A594BF-49E1-F239-4D88-EB27A9388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C091CED-524E-02DE-5B7B-B5E889420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709E5B-4443-A7E0-6569-47419102B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6A0B76-BE83-2D96-04A3-5A47A7E69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34C6AC-8A40-DD7E-FF8B-82585A633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931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839861C-A80C-8FE8-9943-41DB4D4AD7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9F7106-D766-B33F-F581-0927ADD7B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B4B11A-7CAC-B3D0-FF38-3BA83CEC9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91788C-03DC-8BE2-2EF6-16C3942CD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391718-BEDE-96AC-24E6-AF2AD5990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39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D03A3A-4BC7-452D-D321-56B5E506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A9FEB4-4D8F-C541-EB46-411435A27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30422B-2405-5397-1516-D639C90CC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4C5FBE-EFB5-C342-6B7E-B329A996C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65451B-BA3A-788B-07E0-1E7C48C7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734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B96C71-0139-8826-E413-41A58C96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507617-CC43-C473-5023-9694FD0FD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C43E81-6472-F721-6CE7-DE2149B6A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FFF86B-E4F7-0897-91C4-B1F7BB693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B1F8FA-4019-3AB7-3A9E-6B5DECA29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216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679B48-1E00-C1C4-8A95-53A79A4B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2460E5-43A1-9EBC-C6BD-E1C95D63D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19D106-EE88-FAE7-8DE6-3785A0C79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BF28B7-E5E1-F4CD-345C-40B4FD6BF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42F5CB-A2DE-159C-7E7F-D132A93AF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DC00C3-E093-9846-B849-76632F642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669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8F7575-8316-1C45-31A1-73832E303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E4C4CF-B284-175B-AD9E-1DD08FEBB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32B30A-892B-8543-6A56-74E1D8630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BF2CA8D-D9AB-66DE-7803-4C46AD9A20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F8E7342-79C6-0754-BBD2-248BFA618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6F9E1F-591A-FD08-311A-ECA57CD1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ACEE314-E895-C235-29C9-C8448F18F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F9C01C-4B5B-A32D-D817-79B3E8FA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974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5BDCEE-4C64-A1BE-A2AD-F9B2CFA8B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D67A79-763D-DFF3-A3F9-3B23FB8D1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7290190-266F-30DD-B834-7F716DCE3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2F368E3-17B5-DF23-97B6-4AE96059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828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9377616-6AD5-1B7B-B4BA-DA35B649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C17704B-4E81-01C2-0DD0-6EFDF6B3B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3E33A2-02F3-32AC-59FE-16760B3EF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593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81B284-CCED-473E-E70E-45623B0D6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2AE77D-3B1F-C540-C304-B8DF73BFE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0ED787-1E67-1B89-26EE-C42180339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EC5F9D-A578-3725-B472-A5CDD0DC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B280AC-EFD2-CD3B-2800-DF6DB4076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18091A-56F5-EC62-012D-7C31B2E97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730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1826F0-50FB-F804-B91A-88CFD9E7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9E5A2B-6FE0-E51F-C44C-495C663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528EA2-7F04-CD1A-C31A-DD0462FDC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40FB1E-9241-8577-C634-A59E0C4F6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CE5E9-2A6C-6B4A-9320-0D480C6EC206}" type="datetimeFigureOut">
              <a:rPr lang="en-US" altLang="zh-CN"/>
              <a:t>4/1/2025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F77374-FE60-68E8-1F2E-E23E106E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B68B17-37A4-19F9-FB7B-01E21407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67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34B74E-6AE8-8F1D-417B-093D48157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167045-8E3C-8B14-A5C6-B5106FADA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0C705E-51D2-5ECC-9F58-D190EC3E4D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1CE5E9-2A6C-6B4A-9320-0D480C6EC206}" type="datetimeFigureOut">
              <a:rPr lang="en-US" altLang="zh-CN"/>
              <a:t>2025/4/1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DEF43F-BDF2-85D7-F5FB-4DE23CC8E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7264B2-C25A-0FE5-B304-3E769CCC1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5707D-D37E-254E-9E89-E48C25777355}" type="slidenum">
              <a:rPr lang="en-US" altLang="zh-CN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319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 /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7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7.xml" 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7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 /><Relationship Id="rId1" Type="http://schemas.openxmlformats.org/officeDocument/2006/relationships/slideLayout" Target="../slideLayouts/slideLayout7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 /><Relationship Id="rId1" Type="http://schemas.openxmlformats.org/officeDocument/2006/relationships/slideLayout" Target="../slideLayouts/slideLayout7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7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7.xml" 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 /><Relationship Id="rId1" Type="http://schemas.openxmlformats.org/officeDocument/2006/relationships/slideLayout" Target="../slideLayouts/slideLayout7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 /><Relationship Id="rId1" Type="http://schemas.openxmlformats.org/officeDocument/2006/relationships/slideLayout" Target="../slideLayouts/slideLayout7.xml" 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17FDD0-2D72-D2B9-5A52-B45BDDDB0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50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0F8934-FE13-9B2E-6C2D-0224263DD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4A8986-727D-428F-A193-4E1C4BEF7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40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589D22B-F1D8-7A42-4497-26BD5A7BE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68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668280C-B5D0-6854-19AB-73849A04A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43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7F132F0-42D0-5A66-46F1-B7449D8A9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50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7FBAF1C-6850-09D1-BD80-E7C9AA5CB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86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5D29DC-E5C5-CB2F-BF87-867C5D333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23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C6D0DD9-D7A4-0A37-FF2F-78F1AF5FB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912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E4FF7D2-0ACE-979E-1412-79DDB5F2FA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15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86DD9B-60D2-10BC-75A2-8137C6A02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571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ADDE2AC-C889-88E6-0DC7-AC111F487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325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D8A57CB-2934-55E5-BCE2-74AFEF826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38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8589EC2-94EB-450E-EC0A-BD52C8A07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90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5327C83-5179-F3D4-6552-961D9A3B0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50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ABCAE85-EB18-23B8-D927-26BBE57EC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852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3318228-84F8-3A2F-8058-AF80C03ED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596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2462900-F15E-C7ED-1A78-57556B5B2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8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BC35526-F1FE-2EB7-9CBC-6CB33CDEA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5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1CF554-98B6-5320-5191-5A8C87DC2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63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330A099-2FA4-BCBB-75DD-CAA891CF7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3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6D0DD9F-721B-C0F4-BFA5-D9DB6A8F0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555" y="719666"/>
            <a:ext cx="7224889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510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宽屏</PresentationFormat>
  <Slides>22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3288731328@qq.com</dc:creator>
  <cp:lastModifiedBy>3288731328@qq.com</cp:lastModifiedBy>
  <cp:revision>1</cp:revision>
  <dcterms:created xsi:type="dcterms:W3CDTF">2025-04-01T03:35:26Z</dcterms:created>
  <dcterms:modified xsi:type="dcterms:W3CDTF">2025-04-01T03:40:02Z</dcterms:modified>
</cp:coreProperties>
</file>

<file path=docProps/thumbnail.jpeg>
</file>